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408A58-10CF-4E77-BD55-A82C7BABE157}" v="22" dt="2019-09-29T19:51:06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7408A58-10CF-4E77-BD55-A82C7BABE157}"/>
    <pc:docChg chg="modSld">
      <pc:chgData name="" userId="" providerId="" clId="Web-{67408A58-10CF-4E77-BD55-A82C7BABE157}" dt="2019-09-29T19:51:04.374" v="17" actId="20577"/>
      <pc:docMkLst>
        <pc:docMk/>
      </pc:docMkLst>
      <pc:sldChg chg="modSp">
        <pc:chgData name="" userId="" providerId="" clId="Web-{67408A58-10CF-4E77-BD55-A82C7BABE157}" dt="2019-09-29T19:51:02.827" v="15" actId="20577"/>
        <pc:sldMkLst>
          <pc:docMk/>
          <pc:sldMk cId="2222337257" sldId="262"/>
        </pc:sldMkLst>
        <pc:spChg chg="mod">
          <ac:chgData name="" userId="" providerId="" clId="Web-{67408A58-10CF-4E77-BD55-A82C7BABE157}" dt="2019-09-29T19:51:02.827" v="15" actId="20577"/>
          <ac:spMkLst>
            <pc:docMk/>
            <pc:sldMk cId="2222337257" sldId="262"/>
            <ac:spMk id="11" creationId="{4C721B2E-3047-4BD2-9A7F-8607A39D9DBB}"/>
          </ac:spMkLst>
        </pc:spChg>
      </pc:sldChg>
      <pc:sldChg chg="modSp">
        <pc:chgData name="" userId="" providerId="" clId="Web-{67408A58-10CF-4E77-BD55-A82C7BABE157}" dt="2019-09-29T19:50:28.311" v="13" actId="20577"/>
        <pc:sldMkLst>
          <pc:docMk/>
          <pc:sldMk cId="2641640370" sldId="265"/>
        </pc:sldMkLst>
        <pc:spChg chg="mod">
          <ac:chgData name="" userId="" providerId="" clId="Web-{67408A58-10CF-4E77-BD55-A82C7BABE157}" dt="2019-09-29T19:50:28.311" v="13" actId="20577"/>
          <ac:spMkLst>
            <pc:docMk/>
            <pc:sldMk cId="2641640370" sldId="265"/>
            <ac:spMk id="23" creationId="{9D59B25D-29C6-1449-91F8-3CA84C26EC8B}"/>
          </ac:spMkLst>
        </pc:spChg>
      </pc:sldChg>
      <pc:sldChg chg="modSp">
        <pc:chgData name="" userId="" providerId="" clId="Web-{67408A58-10CF-4E77-BD55-A82C7BABE157}" dt="2019-09-29T19:50:03.451" v="5" actId="20577"/>
        <pc:sldMkLst>
          <pc:docMk/>
          <pc:sldMk cId="2932651756" sldId="266"/>
        </pc:sldMkLst>
        <pc:spChg chg="mod">
          <ac:chgData name="" userId="" providerId="" clId="Web-{67408A58-10CF-4E77-BD55-A82C7BABE157}" dt="2019-09-29T19:50:03.451" v="5" actId="20577"/>
          <ac:spMkLst>
            <pc:docMk/>
            <pc:sldMk cId="2932651756" sldId="266"/>
            <ac:spMk id="23" creationId="{9D59B25D-29C6-1449-91F8-3CA84C26EC8B}"/>
          </ac:spMkLst>
        </pc:spChg>
      </pc:sldChg>
      <pc:sldChg chg="modSp">
        <pc:chgData name="" userId="" providerId="" clId="Web-{67408A58-10CF-4E77-BD55-A82C7BABE157}" dt="2019-09-29T19:50:11.654" v="8" actId="20577"/>
        <pc:sldMkLst>
          <pc:docMk/>
          <pc:sldMk cId="62845807" sldId="267"/>
        </pc:sldMkLst>
        <pc:spChg chg="mod">
          <ac:chgData name="" userId="" providerId="" clId="Web-{67408A58-10CF-4E77-BD55-A82C7BABE157}" dt="2019-09-29T19:50:11.654" v="8" actId="20577"/>
          <ac:spMkLst>
            <pc:docMk/>
            <pc:sldMk cId="62845807" sldId="267"/>
            <ac:spMk id="23" creationId="{9D59B25D-29C6-1449-91F8-3CA84C26EC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9E7C9-DAD3-2F41-A9DD-B21A0D300707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DE376-C96F-7742-8DBA-0CE30DB38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3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DE376-C96F-7742-8DBA-0CE30DB38D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30ED-2570-E347-A813-10CA4C89E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9D55F-B562-6549-83FC-AFCC32F3F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7B44-5058-1644-B809-02F03601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04ED8-AAAE-0D47-BCD2-B13307D6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45C34-F1A1-5E49-B7B6-6E475849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1B78-0C6A-C949-910D-867F616C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C0B71-CDD0-8445-8AE7-2C8B49AF2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3833F-36DE-404F-81E1-87D558D2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FA4D7-7C62-4348-8F66-620DCDDA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80D0-CA2C-C840-8EB2-7E61B7CD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D0D3F-F0AC-7A44-8F94-4EB372F56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0C7D5-1D9B-A645-A32A-B5334CF68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4976B-9432-124C-9BB0-B5D8AB39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D976B-5DDD-374B-B455-EC645F0B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854F-9157-7D40-B22D-929DE11E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7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BCF-B79B-3848-9CDA-06A9B1AE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86B5-DCA5-BF4E-AFA9-C78F4A8E7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C634-C8DC-1345-B797-EDA9D366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37FCD-0EE0-DA4C-B966-3C57A2A6D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A177-9F9A-D349-9353-38E6AC4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0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C069-9C9F-E346-97A8-B624F841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B5646-8F17-6847-B581-E2C6BE7E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9B9B-5DC4-6E48-BEDA-3453511C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2FCF7-B299-CC4F-B998-94464DB4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15D3C-B7D7-314A-B47D-9A3DE323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7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6193-DE50-5D49-93F5-B2F69627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EE00-4E7A-FA48-ACBC-D44EB5A4C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CB563-2C2A-954F-B0AE-25CC043B8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25568-7B32-2343-8AF6-D1BF04BD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4953A-E6DF-D747-914D-EE234CE3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162F6-9AEB-3640-A569-A0432C96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6D2B-3920-324C-9D89-B4816AE2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B5B0A-0F9E-854E-87F1-EF9517B2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CBEBE-EA44-C147-8CEB-46838E7F6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7364C-CFF2-BD4F-8A30-A70E51EA8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FF50E-B82A-9F49-BC22-7D1A0F269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D7C48-5485-DE44-BEB5-27D8C607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A6F87-FB18-9346-ADFD-6684661F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CE966-87DC-6C4A-969F-DAC4AD3D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6964-5586-B543-A465-C35BB564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82225-34B7-244E-9973-CB6CD8659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448C4-CB86-0846-903C-56615E43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C7212-BC06-FC4C-99ED-5524010C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1620E-0A3F-1B4B-AA98-012301E9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04643-47D1-9D4D-B1E6-6E47B7D2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A5299-04F2-B443-855C-7E2C8EF2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9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4E33-E63B-CA48-9F6F-FBE81C8C4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055BC-E3FF-3548-97B6-51D961A7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E8077-9919-9749-8483-985F8B10C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BDDAD-7CBC-F44E-BEBE-F68ADB2F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E05E2-17FE-7943-AC86-7D471225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B157C-330F-6A41-9A85-FE2A34DE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7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5751-9DC4-1843-9D92-2A5A6BE4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02DE00-F722-174C-A69D-DDC98D3BD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11D4A-A3FB-DE44-8C77-61107CA09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FC287-19FF-464F-90FE-69572764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5CDA5-0CC2-CE40-885E-71B85693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CC325-0324-1042-8C1D-45122560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1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EC336-F4CC-E648-BCFD-8E0DDEFBA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F9DA5-A547-D04D-B5C3-958BA82E9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D8E85-7561-884D-ABDB-FFF347D61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4F839-DF45-3748-95FE-296F8F827FF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F1A07-F5D2-5E48-86FC-943C71F1C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1A31-5B59-5F46-B832-6122D60BA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4E19B-7843-7F47-9230-F2FCE623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7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m4a"/><Relationship Id="rId13" Type="http://schemas.microsoft.com/office/2007/relationships/media" Target="../media/media28.m4a"/><Relationship Id="rId18" Type="http://schemas.openxmlformats.org/officeDocument/2006/relationships/notesSlide" Target="../notesSlides/notesSlide1.xml"/><Relationship Id="rId26" Type="http://schemas.openxmlformats.org/officeDocument/2006/relationships/image" Target="../media/image26.svg"/><Relationship Id="rId3" Type="http://schemas.microsoft.com/office/2007/relationships/media" Target="../media/media23.m4a"/><Relationship Id="rId21" Type="http://schemas.openxmlformats.org/officeDocument/2006/relationships/image" Target="../media/image21.png"/><Relationship Id="rId7" Type="http://schemas.microsoft.com/office/2007/relationships/media" Target="../media/media25.m4a"/><Relationship Id="rId12" Type="http://schemas.openxmlformats.org/officeDocument/2006/relationships/audio" Target="../media/media27.m4a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5.png"/><Relationship Id="rId2" Type="http://schemas.openxmlformats.org/officeDocument/2006/relationships/audio" Target="../media/media22.m4a"/><Relationship Id="rId16" Type="http://schemas.openxmlformats.org/officeDocument/2006/relationships/audio" Target="../media/media29.m4a"/><Relationship Id="rId20" Type="http://schemas.openxmlformats.org/officeDocument/2006/relationships/image" Target="../media/image20.svg"/><Relationship Id="rId29" Type="http://schemas.openxmlformats.org/officeDocument/2006/relationships/image" Target="../media/image6.png"/><Relationship Id="rId1" Type="http://schemas.microsoft.com/office/2007/relationships/media" Target="../media/media22.m4a"/><Relationship Id="rId6" Type="http://schemas.openxmlformats.org/officeDocument/2006/relationships/audio" Target="../media/media24.m4a"/><Relationship Id="rId11" Type="http://schemas.microsoft.com/office/2007/relationships/media" Target="../media/media27.m4a"/><Relationship Id="rId24" Type="http://schemas.openxmlformats.org/officeDocument/2006/relationships/image" Target="../media/image24.svg"/><Relationship Id="rId5" Type="http://schemas.microsoft.com/office/2007/relationships/media" Target="../media/media24.m4a"/><Relationship Id="rId15" Type="http://schemas.microsoft.com/office/2007/relationships/media" Target="../media/media29.m4a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10" Type="http://schemas.openxmlformats.org/officeDocument/2006/relationships/audio" Target="../media/media26.m4a"/><Relationship Id="rId19" Type="http://schemas.openxmlformats.org/officeDocument/2006/relationships/image" Target="../media/image19.png"/><Relationship Id="rId31" Type="http://schemas.openxmlformats.org/officeDocument/2006/relationships/image" Target="../media/image30.svg"/><Relationship Id="rId4" Type="http://schemas.openxmlformats.org/officeDocument/2006/relationships/audio" Target="../media/media23.m4a"/><Relationship Id="rId9" Type="http://schemas.microsoft.com/office/2007/relationships/media" Target="../media/media26.m4a"/><Relationship Id="rId14" Type="http://schemas.openxmlformats.org/officeDocument/2006/relationships/audio" Target="../media/media28.m4a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image" Target="../media/image6.png"/><Relationship Id="rId5" Type="http://schemas.microsoft.com/office/2007/relationships/media" Target="../media/media3.m4a"/><Relationship Id="rId10" Type="http://schemas.openxmlformats.org/officeDocument/2006/relationships/image" Target="../media/image5.svg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5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audio" Target="../media/media6.m4a"/><Relationship Id="rId11" Type="http://schemas.openxmlformats.org/officeDocument/2006/relationships/image" Target="../media/image6.png"/><Relationship Id="rId5" Type="http://schemas.microsoft.com/office/2007/relationships/media" Target="../media/media6.m4a"/><Relationship Id="rId10" Type="http://schemas.openxmlformats.org/officeDocument/2006/relationships/image" Target="../media/image8.svg"/><Relationship Id="rId4" Type="http://schemas.openxmlformats.org/officeDocument/2006/relationships/audio" Target="../media/media5.m4a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8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audio" Target="../media/media9.m4a"/><Relationship Id="rId11" Type="http://schemas.openxmlformats.org/officeDocument/2006/relationships/image" Target="../media/image6.png"/><Relationship Id="rId5" Type="http://schemas.microsoft.com/office/2007/relationships/media" Target="../media/media9.m4a"/><Relationship Id="rId10" Type="http://schemas.openxmlformats.org/officeDocument/2006/relationships/image" Target="../media/image10.svg"/><Relationship Id="rId4" Type="http://schemas.openxmlformats.org/officeDocument/2006/relationships/audio" Target="../media/media8.m4a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11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audio" Target="../media/media12.m4a"/><Relationship Id="rId11" Type="http://schemas.openxmlformats.org/officeDocument/2006/relationships/image" Target="../media/image6.png"/><Relationship Id="rId5" Type="http://schemas.microsoft.com/office/2007/relationships/media" Target="../media/media12.m4a"/><Relationship Id="rId10" Type="http://schemas.openxmlformats.org/officeDocument/2006/relationships/image" Target="../media/image12.svg"/><Relationship Id="rId4" Type="http://schemas.openxmlformats.org/officeDocument/2006/relationships/audio" Target="../media/media11.m4a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14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audio" Target="../media/media15.m4a"/><Relationship Id="rId11" Type="http://schemas.openxmlformats.org/officeDocument/2006/relationships/image" Target="../media/image14.svg"/><Relationship Id="rId5" Type="http://schemas.microsoft.com/office/2007/relationships/media" Target="../media/media15.m4a"/><Relationship Id="rId10" Type="http://schemas.openxmlformats.org/officeDocument/2006/relationships/image" Target="../media/image13.png"/><Relationship Id="rId4" Type="http://schemas.openxmlformats.org/officeDocument/2006/relationships/audio" Target="../media/media14.m4a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17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audio" Target="../media/media18.m4a"/><Relationship Id="rId11" Type="http://schemas.openxmlformats.org/officeDocument/2006/relationships/image" Target="../media/image6.png"/><Relationship Id="rId5" Type="http://schemas.microsoft.com/office/2007/relationships/media" Target="../media/media18.m4a"/><Relationship Id="rId10" Type="http://schemas.openxmlformats.org/officeDocument/2006/relationships/image" Target="../media/image16.svg"/><Relationship Id="rId4" Type="http://schemas.openxmlformats.org/officeDocument/2006/relationships/audio" Target="../media/media17.m4a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0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audio" Target="../media/media21.m4a"/><Relationship Id="rId11" Type="http://schemas.openxmlformats.org/officeDocument/2006/relationships/image" Target="../media/image6.png"/><Relationship Id="rId5" Type="http://schemas.microsoft.com/office/2007/relationships/media" Target="../media/media21.m4a"/><Relationship Id="rId10" Type="http://schemas.openxmlformats.org/officeDocument/2006/relationships/image" Target="../media/image18.svg"/><Relationship Id="rId4" Type="http://schemas.openxmlformats.org/officeDocument/2006/relationships/audio" Target="../media/media20.m4a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097164-6333-F44D-BF33-EBBC46640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2" r="-1" b="1659"/>
          <a:stretch/>
        </p:blipFill>
        <p:spPr>
          <a:xfrm>
            <a:off x="4028490" y="0"/>
            <a:ext cx="7898887" cy="718660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FCBA29-CE40-4D47-83D2-F0C49EBE6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306" y="2348659"/>
            <a:ext cx="3377184" cy="1757433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200" dirty="0"/>
              <a:t>What is in the backpack?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D5F38-63BB-1F48-898C-C2C11D7A1AB9}"/>
              </a:ext>
            </a:extLst>
          </p:cNvPr>
          <p:cNvSpPr txBox="1"/>
          <p:nvPr/>
        </p:nvSpPr>
        <p:spPr>
          <a:xfrm>
            <a:off x="8654143" y="4855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CF292-A1AF-E248-B0A5-E418DD8E8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23" y="825558"/>
            <a:ext cx="4931228" cy="1404686"/>
          </a:xfrm>
          <a:noFill/>
        </p:spPr>
        <p:txBody>
          <a:bodyPr>
            <a:normAutofit/>
          </a:bodyPr>
          <a:lstStyle/>
          <a:p>
            <a:pPr algn="l"/>
            <a:r>
              <a:rPr lang="zh-CN" altLang="en-US" sz="4400" b="1" dirty="0"/>
              <a:t>书包里有什么？</a:t>
            </a:r>
            <a:endParaRPr 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F5449-2D30-A245-80E9-882808773EE9}"/>
              </a:ext>
            </a:extLst>
          </p:cNvPr>
          <p:cNvSpPr txBox="1"/>
          <p:nvPr/>
        </p:nvSpPr>
        <p:spPr>
          <a:xfrm>
            <a:off x="152400" y="6211669"/>
            <a:ext cx="231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Jingwan</a:t>
            </a:r>
            <a:r>
              <a:rPr lang="zh-CN" altLang="en-US" dirty="0"/>
              <a:t> </a:t>
            </a:r>
            <a:r>
              <a:rPr lang="en-US" altLang="zh-CN" dirty="0"/>
              <a:t>Li </a:t>
            </a:r>
          </a:p>
          <a:p>
            <a:r>
              <a:rPr lang="en-US" dirty="0"/>
              <a:t>DeKalb Chinese School</a:t>
            </a:r>
          </a:p>
        </p:txBody>
      </p:sp>
    </p:spTree>
    <p:extLst>
      <p:ext uri="{BB962C8B-B14F-4D97-AF65-F5344CB8AC3E}">
        <p14:creationId xmlns:p14="http://schemas.microsoft.com/office/powerpoint/2010/main" val="230789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B598-6F1E-EE4A-91EE-DAD2D9CC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6" y="650264"/>
            <a:ext cx="4988096" cy="1570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书包里有什么？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BFB3049-6A09-412A-955F-778A90D7F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19" y="3602038"/>
            <a:ext cx="4497883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书包里有</a:t>
            </a:r>
            <a:r>
              <a:rPr lang="en-US" altLang="zh-CN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lang="en-US" sz="4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Closed book">
            <a:extLst>
              <a:ext uri="{FF2B5EF4-FFF2-40B4-BE49-F238E27FC236}">
                <a16:creationId xmlns:a16="http://schemas.microsoft.com/office/drawing/2014/main" id="{D19ECAC4-4D5B-444C-88FB-DA87CD1A8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07032" y="321732"/>
            <a:ext cx="1617903" cy="1617903"/>
          </a:xfrm>
          <a:prstGeom prst="rect">
            <a:avLst/>
          </a:prstGeom>
        </p:spPr>
      </p:pic>
      <p:pic>
        <p:nvPicPr>
          <p:cNvPr id="13" name="Graphic 12" descr="Books">
            <a:extLst>
              <a:ext uri="{FF2B5EF4-FFF2-40B4-BE49-F238E27FC236}">
                <a16:creationId xmlns:a16="http://schemas.microsoft.com/office/drawing/2014/main" id="{3192C5A4-FCAB-A54F-B012-DAF21FFE34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464486" y="2557929"/>
            <a:ext cx="1702135" cy="1702135"/>
          </a:xfrm>
          <a:prstGeom prst="rect">
            <a:avLst/>
          </a:prstGeom>
        </p:spPr>
      </p:pic>
      <p:pic>
        <p:nvPicPr>
          <p:cNvPr id="5" name="Content Placeholder 4" descr="Pencil">
            <a:extLst>
              <a:ext uri="{FF2B5EF4-FFF2-40B4-BE49-F238E27FC236}">
                <a16:creationId xmlns:a16="http://schemas.microsoft.com/office/drawing/2014/main" id="{044C3962-66CB-D049-93B7-D59F702E49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492477" y="2517903"/>
            <a:ext cx="1742162" cy="1742162"/>
          </a:xfrm>
          <a:prstGeom prst="rect">
            <a:avLst/>
          </a:prstGeom>
        </p:spPr>
      </p:pic>
      <p:pic>
        <p:nvPicPr>
          <p:cNvPr id="7" name="Graphic 6" descr="Eraser">
            <a:extLst>
              <a:ext uri="{FF2B5EF4-FFF2-40B4-BE49-F238E27FC236}">
                <a16:creationId xmlns:a16="http://schemas.microsoft.com/office/drawing/2014/main" id="{F21B136B-87AF-CA48-B335-9D524D1A6D3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575291" y="4903538"/>
            <a:ext cx="1576534" cy="157653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6858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Scissors">
            <a:extLst>
              <a:ext uri="{FF2B5EF4-FFF2-40B4-BE49-F238E27FC236}">
                <a16:creationId xmlns:a16="http://schemas.microsoft.com/office/drawing/2014/main" id="{2F3E3AA8-F533-D84E-BB49-4AAB11DFE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555238" y="321732"/>
            <a:ext cx="1617907" cy="1617907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228770"/>
            <a:ext cx="609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750" y="4581803"/>
            <a:ext cx="60552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nline Media 15" descr="book">
            <a:hlinkClick r:id="" action="ppaction://media"/>
            <a:extLst>
              <a:ext uri="{FF2B5EF4-FFF2-40B4-BE49-F238E27FC236}">
                <a16:creationId xmlns:a16="http://schemas.microsoft.com/office/drawing/2014/main" id="{C496CEC5-363E-234F-8BA9-D8A490DB1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955468" y="3853664"/>
            <a:ext cx="812800" cy="812800"/>
          </a:xfrm>
          <a:prstGeom prst="rect">
            <a:avLst/>
          </a:prstGeom>
        </p:spPr>
      </p:pic>
      <p:pic>
        <p:nvPicPr>
          <p:cNvPr id="17" name="Online Media 16" descr="scissor">
            <a:hlinkClick r:id="" action="ppaction://media"/>
            <a:extLst>
              <a:ext uri="{FF2B5EF4-FFF2-40B4-BE49-F238E27FC236}">
                <a16:creationId xmlns:a16="http://schemas.microsoft.com/office/drawing/2014/main" id="{5A604365-9235-FA43-BB98-61216860215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244391" y="1396513"/>
            <a:ext cx="812800" cy="812800"/>
          </a:xfrm>
          <a:prstGeom prst="rect">
            <a:avLst/>
          </a:prstGeom>
        </p:spPr>
      </p:pic>
      <p:pic>
        <p:nvPicPr>
          <p:cNvPr id="18" name="Online Media 17" descr="notebook">
            <a:hlinkClick r:id="" action="ppaction://media"/>
            <a:extLst>
              <a:ext uri="{FF2B5EF4-FFF2-40B4-BE49-F238E27FC236}">
                <a16:creationId xmlns:a16="http://schemas.microsoft.com/office/drawing/2014/main" id="{E3030D7E-6EA1-8044-82DC-8A3A9AC9F71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021261" y="1396513"/>
            <a:ext cx="812800" cy="812800"/>
          </a:xfrm>
          <a:prstGeom prst="rect">
            <a:avLst/>
          </a:prstGeom>
        </p:spPr>
      </p:pic>
      <p:pic>
        <p:nvPicPr>
          <p:cNvPr id="21" name="Online Media 20" descr="pencil">
            <a:hlinkClick r:id="" action="ppaction://media"/>
            <a:extLst>
              <a:ext uri="{FF2B5EF4-FFF2-40B4-BE49-F238E27FC236}">
                <a16:creationId xmlns:a16="http://schemas.microsoft.com/office/drawing/2014/main" id="{AD469221-2348-BE44-81B8-C53BEF87E4D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290609" y="3772079"/>
            <a:ext cx="812800" cy="812800"/>
          </a:xfrm>
          <a:prstGeom prst="rect">
            <a:avLst/>
          </a:prstGeom>
        </p:spPr>
      </p:pic>
      <p:pic>
        <p:nvPicPr>
          <p:cNvPr id="25" name="Online Media 24" descr="eraser">
            <a:hlinkClick r:id="" action="ppaction://media"/>
            <a:extLst>
              <a:ext uri="{FF2B5EF4-FFF2-40B4-BE49-F238E27FC236}">
                <a16:creationId xmlns:a16="http://schemas.microsoft.com/office/drawing/2014/main" id="{4D54BF15-8883-EF44-9425-73CEDD73B51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173145" y="5973229"/>
            <a:ext cx="812800" cy="812800"/>
          </a:xfrm>
          <a:prstGeom prst="rect">
            <a:avLst/>
          </a:prstGeom>
        </p:spPr>
      </p:pic>
      <p:pic>
        <p:nvPicPr>
          <p:cNvPr id="27" name="Online Media 26" descr="what is in the backpack">
            <a:hlinkClick r:id="" action="ppaction://media"/>
            <a:extLst>
              <a:ext uri="{FF2B5EF4-FFF2-40B4-BE49-F238E27FC236}">
                <a16:creationId xmlns:a16="http://schemas.microsoft.com/office/drawing/2014/main" id="{F7E759B0-EBA6-CB4D-B677-708B71427F4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26719" y="2151529"/>
            <a:ext cx="812800" cy="812800"/>
          </a:xfrm>
          <a:prstGeom prst="rect">
            <a:avLst/>
          </a:prstGeom>
        </p:spPr>
      </p:pic>
      <p:pic>
        <p:nvPicPr>
          <p:cNvPr id="31" name="Graphic 30" descr="Document">
            <a:extLst>
              <a:ext uri="{FF2B5EF4-FFF2-40B4-BE49-F238E27FC236}">
                <a16:creationId xmlns:a16="http://schemas.microsoft.com/office/drawing/2014/main" id="{C6D92970-F0A6-6547-9B60-C6A336C6397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38298" y="4908399"/>
            <a:ext cx="1382957" cy="1382957"/>
          </a:xfrm>
          <a:prstGeom prst="rect">
            <a:avLst/>
          </a:prstGeom>
        </p:spPr>
      </p:pic>
      <p:pic>
        <p:nvPicPr>
          <p:cNvPr id="36" name="Online Media 35" descr="in backpack">
            <a:hlinkClick r:id="" action="ppaction://media"/>
            <a:extLst>
              <a:ext uri="{FF2B5EF4-FFF2-40B4-BE49-F238E27FC236}">
                <a16:creationId xmlns:a16="http://schemas.microsoft.com/office/drawing/2014/main" id="{83CB9505-6DD4-C242-897D-7C0E2151CD3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961862" y="4178479"/>
            <a:ext cx="812800" cy="812800"/>
          </a:xfrm>
          <a:prstGeom prst="rect">
            <a:avLst/>
          </a:prstGeom>
        </p:spPr>
      </p:pic>
      <p:pic>
        <p:nvPicPr>
          <p:cNvPr id="3" name="Online Media 2" descr="paper">
            <a:hlinkClick r:id="" action="ppaction://media"/>
            <a:extLst>
              <a:ext uri="{FF2B5EF4-FFF2-40B4-BE49-F238E27FC236}">
                <a16:creationId xmlns:a16="http://schemas.microsoft.com/office/drawing/2014/main" id="{0ACA619A-70A5-9943-BEEB-D26B58BCADFB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898692" y="607367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0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4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2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92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23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1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F8905-521F-054C-8A63-62450EABD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93240"/>
            <a:ext cx="10905066" cy="32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5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BB12-8FD7-B04A-9F75-5D1A569A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6600" b="1" dirty="0"/>
              <a:t> </a:t>
            </a:r>
            <a:r>
              <a:rPr lang="en-US" altLang="zh-CN" dirty="0"/>
              <a:t>    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5CA37-51AE-2249-8A67-64BD785851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43" r="9793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39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C721B2E-3047-4BD2-9A7F-8607A39D9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numCol="1" anchor="t">
            <a:normAutofit/>
          </a:bodyPr>
          <a:lstStyle/>
          <a:p>
            <a:pPr marL="0" indent="0" algn="ctr">
              <a:buNone/>
            </a:pPr>
            <a:r>
              <a:rPr lang="zh-CN" altLang="en-US" sz="6600" b="1" dirty="0"/>
              <a:t>书包</a:t>
            </a:r>
            <a:endParaRPr lang="en-US" sz="6600" dirty="0"/>
          </a:p>
          <a:p>
            <a:pPr marL="0" indent="0" algn="ctr">
              <a:buNone/>
            </a:pPr>
            <a:r>
              <a:rPr lang="en-US" sz="3600" dirty="0"/>
              <a:t>/</a:t>
            </a:r>
            <a:r>
              <a:rPr lang="en-US" sz="3600" dirty="0" err="1"/>
              <a:t>shū</a:t>
            </a:r>
            <a:r>
              <a:rPr lang="zh-CN" altLang="en-US" sz="3600" dirty="0"/>
              <a:t> </a:t>
            </a:r>
            <a:r>
              <a:rPr lang="en-US" sz="3600" dirty="0" err="1"/>
              <a:t>bāo</a:t>
            </a:r>
            <a:r>
              <a:rPr lang="en-US" sz="3600" dirty="0"/>
              <a:t>/</a:t>
            </a:r>
          </a:p>
          <a:p>
            <a:pPr marL="0" indent="0" algn="ctr">
              <a:buNone/>
            </a:pPr>
            <a:r>
              <a:rPr lang="en-US" dirty="0"/>
              <a:t>Backpack</a:t>
            </a:r>
            <a:r>
              <a:rPr lang="en-US" altLang="zh-CN" dirty="0"/>
              <a:t>/Schoolbag</a:t>
            </a:r>
            <a:endParaRPr lang="en-US" dirty="0"/>
          </a:p>
        </p:txBody>
      </p:sp>
      <p:pic>
        <p:nvPicPr>
          <p:cNvPr id="14" name="Graphic 13" descr="Backpack">
            <a:extLst>
              <a:ext uri="{FF2B5EF4-FFF2-40B4-BE49-F238E27FC236}">
                <a16:creationId xmlns:a16="http://schemas.microsoft.com/office/drawing/2014/main" id="{BCEFB5D0-E212-FF48-9D36-39006DC30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1475" y="530941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8AABC-B966-1340-B63B-F5D84FEBDC4F}"/>
              </a:ext>
            </a:extLst>
          </p:cNvPr>
          <p:cNvSpPr txBox="1"/>
          <p:nvPr/>
        </p:nvSpPr>
        <p:spPr>
          <a:xfrm>
            <a:off x="5742601" y="992098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highlight>
                  <a:srgbClr val="FFFF00"/>
                </a:highlight>
              </a:rPr>
              <a:t>书包</a:t>
            </a:r>
            <a:r>
              <a:rPr lang="zh-CN" altLang="en-US" sz="5400" dirty="0"/>
              <a:t>里有什么？</a:t>
            </a:r>
            <a:endParaRPr lang="en-US" sz="5400" dirty="0"/>
          </a:p>
        </p:txBody>
      </p:sp>
      <p:pic>
        <p:nvPicPr>
          <p:cNvPr id="16" name="Online Media 15" descr="what is in backpack?">
            <a:hlinkClick r:id="" action="ppaction://media"/>
            <a:extLst>
              <a:ext uri="{FF2B5EF4-FFF2-40B4-BE49-F238E27FC236}">
                <a16:creationId xmlns:a16="http://schemas.microsoft.com/office/drawing/2014/main" id="{22BAC858-4746-6045-8E04-6F084C91BA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98187" y="1047363"/>
            <a:ext cx="812800" cy="812800"/>
          </a:xfrm>
          <a:prstGeom prst="rect">
            <a:avLst/>
          </a:prstGeom>
        </p:spPr>
      </p:pic>
      <p:pic>
        <p:nvPicPr>
          <p:cNvPr id="17" name="Online Media 16" descr="backpack">
            <a:hlinkClick r:id="" action="ppaction://media"/>
            <a:extLst>
              <a:ext uri="{FF2B5EF4-FFF2-40B4-BE49-F238E27FC236}">
                <a16:creationId xmlns:a16="http://schemas.microsoft.com/office/drawing/2014/main" id="{99FAEF68-B9D3-0D48-B039-A4314EBF10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447212" y="2438400"/>
            <a:ext cx="790565" cy="7905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A9EA02-B050-D644-BC57-90E6BCCEAF24}"/>
              </a:ext>
            </a:extLst>
          </p:cNvPr>
          <p:cNvSpPr txBox="1"/>
          <p:nvPr/>
        </p:nvSpPr>
        <p:spPr>
          <a:xfrm>
            <a:off x="9447212" y="5625971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backpack</a:t>
            </a:r>
          </a:p>
        </p:txBody>
      </p:sp>
      <p:pic>
        <p:nvPicPr>
          <p:cNvPr id="19" name="Online Media 18" descr="one backpack">
            <a:hlinkClick r:id="" action="ppaction://media"/>
            <a:extLst>
              <a:ext uri="{FF2B5EF4-FFF2-40B4-BE49-F238E27FC236}">
                <a16:creationId xmlns:a16="http://schemas.microsoft.com/office/drawing/2014/main" id="{8E196199-F446-5B42-B213-8096D918D6A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98152" y="5518495"/>
            <a:ext cx="584284" cy="5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6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BB12-8FD7-B04A-9F75-5D1A569A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6600" b="1" dirty="0"/>
              <a:t> </a:t>
            </a:r>
            <a:r>
              <a:rPr lang="en-US" altLang="zh-CN" dirty="0"/>
              <a:t>    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5CA37-51AE-2249-8A67-64BD785851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43" r="9793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C721B2E-3047-4BD2-9A7F-8607A39D9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numCol="1" anchor="t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6600" b="1" dirty="0"/>
              <a:t>铅笔</a:t>
            </a:r>
            <a:endParaRPr lang="en-US" sz="6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600" dirty="0"/>
              <a:t>/</a:t>
            </a:r>
            <a:r>
              <a:rPr lang="en-US" dirty="0"/>
              <a:t> </a:t>
            </a:r>
            <a:r>
              <a:rPr lang="en-US" dirty="0" err="1"/>
              <a:t>qiān</a:t>
            </a:r>
            <a:r>
              <a:rPr lang="zh-CN" altLang="en-US" dirty="0"/>
              <a:t> </a:t>
            </a:r>
            <a:r>
              <a:rPr lang="en-US" dirty="0" err="1"/>
              <a:t>bǐ</a:t>
            </a:r>
            <a:r>
              <a:rPr lang="zh-CN" altLang="en-US" dirty="0"/>
              <a:t> </a:t>
            </a:r>
            <a:r>
              <a:rPr lang="en-US" sz="3600" dirty="0"/>
              <a:t>/</a:t>
            </a:r>
          </a:p>
          <a:p>
            <a:pPr marL="0" indent="0" algn="ctr">
              <a:buNone/>
            </a:pPr>
            <a:r>
              <a:rPr lang="en-US" dirty="0"/>
              <a:t>pencil</a:t>
            </a:r>
          </a:p>
        </p:txBody>
      </p:sp>
      <p:pic>
        <p:nvPicPr>
          <p:cNvPr id="4" name="Graphic 3" descr="Pencil">
            <a:extLst>
              <a:ext uri="{FF2B5EF4-FFF2-40B4-BE49-F238E27FC236}">
                <a16:creationId xmlns:a16="http://schemas.microsoft.com/office/drawing/2014/main" id="{276DEE9D-B0F3-674F-A52D-EF4FEB4E23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411" y="5699943"/>
            <a:ext cx="790575" cy="790575"/>
          </a:xfrm>
          <a:prstGeom prst="rect">
            <a:avLst/>
          </a:prstGeom>
        </p:spPr>
      </p:pic>
      <p:pic>
        <p:nvPicPr>
          <p:cNvPr id="9" name="Graphic 8" descr="Pencil">
            <a:extLst>
              <a:ext uri="{FF2B5EF4-FFF2-40B4-BE49-F238E27FC236}">
                <a16:creationId xmlns:a16="http://schemas.microsoft.com/office/drawing/2014/main" id="{B01F8B34-73F3-3B4B-BEE8-E95E004F64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58688" y="5699942"/>
            <a:ext cx="790575" cy="79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B50BD8-4DE4-8147-AAC3-5602F345E46D}"/>
              </a:ext>
            </a:extLst>
          </p:cNvPr>
          <p:cNvSpPr txBox="1"/>
          <p:nvPr/>
        </p:nvSpPr>
        <p:spPr>
          <a:xfrm>
            <a:off x="5985489" y="99209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书包里有</a:t>
            </a:r>
            <a:r>
              <a:rPr lang="zh-CN" altLang="en-US" sz="5400" dirty="0">
                <a:highlight>
                  <a:srgbClr val="FFFF00"/>
                </a:highlight>
              </a:rPr>
              <a:t>铅笔</a:t>
            </a:r>
            <a:endParaRPr lang="en-US" sz="5400" dirty="0">
              <a:highlight>
                <a:srgbClr val="FFFF00"/>
              </a:highligh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CFD0E7-2D26-994C-AAD6-6789C06CC267}"/>
              </a:ext>
            </a:extLst>
          </p:cNvPr>
          <p:cNvCxnSpPr>
            <a:cxnSpLocks/>
          </p:cNvCxnSpPr>
          <p:nvPr/>
        </p:nvCxnSpPr>
        <p:spPr>
          <a:xfrm>
            <a:off x="5172075" y="2171700"/>
            <a:ext cx="637984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Online Media 17" descr="pencil in the backpack">
            <a:hlinkClick r:id="" action="ppaction://media"/>
            <a:extLst>
              <a:ext uri="{FF2B5EF4-FFF2-40B4-BE49-F238E27FC236}">
                <a16:creationId xmlns:a16="http://schemas.microsoft.com/office/drawing/2014/main" id="{338BBCCF-CE6B-D140-993F-F1F18F626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32130" y="1102628"/>
            <a:ext cx="812800" cy="812800"/>
          </a:xfrm>
          <a:prstGeom prst="rect">
            <a:avLst/>
          </a:prstGeom>
        </p:spPr>
      </p:pic>
      <p:pic>
        <p:nvPicPr>
          <p:cNvPr id="19" name="Online Media 18" descr="pencil">
            <a:hlinkClick r:id="" action="ppaction://media"/>
            <a:extLst>
              <a:ext uri="{FF2B5EF4-FFF2-40B4-BE49-F238E27FC236}">
                <a16:creationId xmlns:a16="http://schemas.microsoft.com/office/drawing/2014/main" id="{947105B3-7BD9-B744-9F60-0791658969D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12339" y="3022600"/>
            <a:ext cx="812800" cy="812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2E943A-6DE5-714D-9320-D7798C2F991D}"/>
              </a:ext>
            </a:extLst>
          </p:cNvPr>
          <p:cNvSpPr txBox="1"/>
          <p:nvPr/>
        </p:nvSpPr>
        <p:spPr>
          <a:xfrm>
            <a:off x="9661193" y="5910563"/>
            <a:ext cx="127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pencils</a:t>
            </a:r>
          </a:p>
        </p:txBody>
      </p:sp>
      <p:pic>
        <p:nvPicPr>
          <p:cNvPr id="21" name="Online Media 20" descr="two pencils">
            <a:hlinkClick r:id="" action="ppaction://media"/>
            <a:extLst>
              <a:ext uri="{FF2B5EF4-FFF2-40B4-BE49-F238E27FC236}">
                <a16:creationId xmlns:a16="http://schemas.microsoft.com/office/drawing/2014/main" id="{32B11D1B-F9AF-444D-95E7-35DA7AB9060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82991" y="5833290"/>
            <a:ext cx="523877" cy="5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0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5CA37-51AE-2249-8A67-64BD785851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43" r="9793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C721B2E-3047-4BD2-9A7F-8607A39D9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numCol="1" anchor="t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6600" b="1" dirty="0"/>
              <a:t>书</a:t>
            </a:r>
            <a:r>
              <a:rPr lang="en-US" altLang="zh-CN" sz="6600" b="1" dirty="0"/>
              <a:t> </a:t>
            </a:r>
            <a:endParaRPr lang="en-US" sz="6600" dirty="0"/>
          </a:p>
          <a:p>
            <a:pPr marL="0" indent="0" algn="ctr">
              <a:buNone/>
            </a:pPr>
            <a:r>
              <a:rPr lang="en-US" sz="3600" dirty="0"/>
              <a:t>/</a:t>
            </a:r>
            <a:r>
              <a:rPr lang="en-US" dirty="0"/>
              <a:t> </a:t>
            </a:r>
            <a:r>
              <a:rPr lang="en-US" dirty="0" err="1"/>
              <a:t>shū</a:t>
            </a:r>
            <a:r>
              <a:rPr lang="zh-CN" altLang="en-US" dirty="0"/>
              <a:t> </a:t>
            </a:r>
            <a:r>
              <a:rPr lang="en-US" sz="3600" dirty="0"/>
              <a:t>/</a:t>
            </a:r>
          </a:p>
          <a:p>
            <a:pPr marL="0" indent="0" algn="ctr">
              <a:buNone/>
            </a:pPr>
            <a:r>
              <a:rPr lang="en-US" dirty="0"/>
              <a:t>books</a:t>
            </a:r>
            <a:endParaRPr lang="en-US" dirty="0"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50C979-96F5-6C4E-8EE4-356229ED96F1}"/>
              </a:ext>
            </a:extLst>
          </p:cNvPr>
          <p:cNvCxnSpPr>
            <a:cxnSpLocks/>
          </p:cNvCxnSpPr>
          <p:nvPr/>
        </p:nvCxnSpPr>
        <p:spPr>
          <a:xfrm>
            <a:off x="5172075" y="2171700"/>
            <a:ext cx="637984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DB2C6E7C-527D-C742-839D-A414BA1B7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8420" y="1064771"/>
            <a:ext cx="3647152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latin typeface="+mn-lt"/>
                <a:ea typeface="+mn-ea"/>
                <a:cs typeface="+mn-cs"/>
              </a:rPr>
              <a:t>书包里有</a:t>
            </a:r>
            <a:r>
              <a:rPr lang="zh-CN" altLang="en-US" sz="5400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书</a:t>
            </a:r>
            <a:endParaRPr lang="en-US" sz="5400" dirty="0"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pic>
        <p:nvPicPr>
          <p:cNvPr id="17" name="Graphic 16" descr="Books">
            <a:extLst>
              <a:ext uri="{FF2B5EF4-FFF2-40B4-BE49-F238E27FC236}">
                <a16:creationId xmlns:a16="http://schemas.microsoft.com/office/drawing/2014/main" id="{4366D99C-3653-154C-AF5A-4303ED90E1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4780" y="5471408"/>
            <a:ext cx="887790" cy="887790"/>
          </a:xfrm>
          <a:prstGeom prst="rect">
            <a:avLst/>
          </a:prstGeom>
        </p:spPr>
      </p:pic>
      <p:pic>
        <p:nvPicPr>
          <p:cNvPr id="20" name="Online Media 19" descr="book in the backpack">
            <a:hlinkClick r:id="" action="ppaction://media"/>
            <a:extLst>
              <a:ext uri="{FF2B5EF4-FFF2-40B4-BE49-F238E27FC236}">
                <a16:creationId xmlns:a16="http://schemas.microsoft.com/office/drawing/2014/main" id="{D93B045A-EDC0-F845-B77C-B1A81C135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33050" y="1078486"/>
            <a:ext cx="812800" cy="812800"/>
          </a:xfrm>
          <a:prstGeom prst="rect">
            <a:avLst/>
          </a:prstGeom>
        </p:spPr>
      </p:pic>
      <p:pic>
        <p:nvPicPr>
          <p:cNvPr id="21" name="Online Media 20" descr="book">
            <a:hlinkClick r:id="" action="ppaction://media"/>
            <a:extLst>
              <a:ext uri="{FF2B5EF4-FFF2-40B4-BE49-F238E27FC236}">
                <a16:creationId xmlns:a16="http://schemas.microsoft.com/office/drawing/2014/main" id="{6BFCA4C8-6B6D-D748-B989-11074A9D6E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166392" y="3025775"/>
            <a:ext cx="680001" cy="6746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59B25D-29C6-1449-91F8-3CA84C26EC8B}"/>
              </a:ext>
            </a:extLst>
          </p:cNvPr>
          <p:cNvSpPr txBox="1"/>
          <p:nvPr/>
        </p:nvSpPr>
        <p:spPr>
          <a:xfrm>
            <a:off x="9517120" y="5737511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books</a:t>
            </a:r>
          </a:p>
        </p:txBody>
      </p:sp>
      <p:pic>
        <p:nvPicPr>
          <p:cNvPr id="24" name="Online Media 23" descr="three books">
            <a:hlinkClick r:id="" action="ppaction://media"/>
            <a:extLst>
              <a:ext uri="{FF2B5EF4-FFF2-40B4-BE49-F238E27FC236}">
                <a16:creationId xmlns:a16="http://schemas.microsoft.com/office/drawing/2014/main" id="{27A3C025-C14E-364F-A433-9DDB5D2652E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12704" y="5616333"/>
            <a:ext cx="597940" cy="5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2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3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5CA37-51AE-2249-8A67-64BD785851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43" r="9793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C721B2E-3047-4BD2-9A7F-8607A39D9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numCol="1" anchor="t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6600" b="1" dirty="0"/>
              <a:t>本子</a:t>
            </a:r>
            <a:r>
              <a:rPr lang="en-US" altLang="zh-CN" sz="6600" b="1" dirty="0"/>
              <a:t> </a:t>
            </a:r>
            <a:endParaRPr lang="en-US" sz="6600" dirty="0"/>
          </a:p>
          <a:p>
            <a:pPr marL="0" indent="0" algn="ctr">
              <a:buNone/>
            </a:pPr>
            <a:r>
              <a:rPr lang="en-US" sz="3600" dirty="0"/>
              <a:t>/</a:t>
            </a:r>
            <a:r>
              <a:rPr lang="en-US" dirty="0"/>
              <a:t> </a:t>
            </a:r>
            <a:r>
              <a:rPr lang="en-US" dirty="0" err="1"/>
              <a:t>běn</a:t>
            </a:r>
            <a:r>
              <a:rPr lang="zh-CN" altLang="en-US" dirty="0"/>
              <a:t> </a:t>
            </a:r>
            <a:r>
              <a:rPr lang="en-US" dirty="0" err="1"/>
              <a:t>zi</a:t>
            </a:r>
            <a:r>
              <a:rPr lang="zh-CN" altLang="en-US" dirty="0"/>
              <a:t> </a:t>
            </a:r>
            <a:r>
              <a:rPr lang="en-US" sz="3600" dirty="0"/>
              <a:t>/</a:t>
            </a:r>
          </a:p>
          <a:p>
            <a:pPr marL="0" indent="0" algn="ctr">
              <a:buNone/>
            </a:pPr>
            <a:r>
              <a:rPr lang="en-US" dirty="0"/>
              <a:t>notebook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50C979-96F5-6C4E-8EE4-356229ED96F1}"/>
              </a:ext>
            </a:extLst>
          </p:cNvPr>
          <p:cNvCxnSpPr>
            <a:cxnSpLocks/>
          </p:cNvCxnSpPr>
          <p:nvPr/>
        </p:nvCxnSpPr>
        <p:spPr>
          <a:xfrm>
            <a:off x="5172075" y="2171700"/>
            <a:ext cx="637984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DB2C6E7C-527D-C742-839D-A414BA1B7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2171" y="1064771"/>
            <a:ext cx="4339651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latin typeface="+mn-lt"/>
                <a:ea typeface="+mn-ea"/>
                <a:cs typeface="+mn-cs"/>
              </a:rPr>
              <a:t>书包里有</a:t>
            </a:r>
            <a:r>
              <a:rPr lang="zh-CN" altLang="en-US" sz="5400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本子</a:t>
            </a:r>
            <a:endParaRPr lang="en-US" sz="5400" dirty="0"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9B25D-29C6-1449-91F8-3CA84C26EC8B}"/>
              </a:ext>
            </a:extLst>
          </p:cNvPr>
          <p:cNvSpPr txBox="1"/>
          <p:nvPr/>
        </p:nvSpPr>
        <p:spPr>
          <a:xfrm>
            <a:off x="9517912" y="5547848"/>
            <a:ext cx="16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 notebooks</a:t>
            </a:r>
          </a:p>
        </p:txBody>
      </p:sp>
      <p:pic>
        <p:nvPicPr>
          <p:cNvPr id="3" name="Graphic 2" descr="Closed book">
            <a:extLst>
              <a:ext uri="{FF2B5EF4-FFF2-40B4-BE49-F238E27FC236}">
                <a16:creationId xmlns:a16="http://schemas.microsoft.com/office/drawing/2014/main" id="{B5A1857B-8AB3-AF44-A9DA-ED0A8F35D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1817" y="5433544"/>
            <a:ext cx="597940" cy="597940"/>
          </a:xfrm>
          <a:prstGeom prst="rect">
            <a:avLst/>
          </a:prstGeom>
        </p:spPr>
      </p:pic>
      <p:pic>
        <p:nvPicPr>
          <p:cNvPr id="15" name="Graphic 14" descr="Closed book">
            <a:extLst>
              <a:ext uri="{FF2B5EF4-FFF2-40B4-BE49-F238E27FC236}">
                <a16:creationId xmlns:a16="http://schemas.microsoft.com/office/drawing/2014/main" id="{DF0A2EC1-D34B-B54B-983E-02137C23A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87382" y="5452125"/>
            <a:ext cx="597940" cy="597940"/>
          </a:xfrm>
          <a:prstGeom prst="rect">
            <a:avLst/>
          </a:prstGeom>
        </p:spPr>
      </p:pic>
      <p:pic>
        <p:nvPicPr>
          <p:cNvPr id="16" name="Graphic 15" descr="Closed book">
            <a:extLst>
              <a:ext uri="{FF2B5EF4-FFF2-40B4-BE49-F238E27FC236}">
                <a16:creationId xmlns:a16="http://schemas.microsoft.com/office/drawing/2014/main" id="{F8CE61D1-A702-8C49-AFC9-4A7156CDA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1829" y="5433544"/>
            <a:ext cx="597940" cy="597940"/>
          </a:xfrm>
          <a:prstGeom prst="rect">
            <a:avLst/>
          </a:prstGeom>
        </p:spPr>
      </p:pic>
      <p:pic>
        <p:nvPicPr>
          <p:cNvPr id="18" name="Graphic 17" descr="Closed book">
            <a:extLst>
              <a:ext uri="{FF2B5EF4-FFF2-40B4-BE49-F238E27FC236}">
                <a16:creationId xmlns:a16="http://schemas.microsoft.com/office/drawing/2014/main" id="{FCA520E1-942C-8446-9F80-5DE8E1D2C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4893" y="5433544"/>
            <a:ext cx="597940" cy="597940"/>
          </a:xfrm>
          <a:prstGeom prst="rect">
            <a:avLst/>
          </a:prstGeom>
        </p:spPr>
      </p:pic>
      <p:pic>
        <p:nvPicPr>
          <p:cNvPr id="4" name="Online Media 3" descr="notebook in the backpack">
            <a:hlinkClick r:id="" action="ppaction://media"/>
            <a:extLst>
              <a:ext uri="{FF2B5EF4-FFF2-40B4-BE49-F238E27FC236}">
                <a16:creationId xmlns:a16="http://schemas.microsoft.com/office/drawing/2014/main" id="{D6C9FF21-292A-F544-9896-9205AD472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728599" y="1078486"/>
            <a:ext cx="812800" cy="812800"/>
          </a:xfrm>
          <a:prstGeom prst="rect">
            <a:avLst/>
          </a:prstGeom>
        </p:spPr>
      </p:pic>
      <p:pic>
        <p:nvPicPr>
          <p:cNvPr id="6" name="Online Media 5" descr="notebooks">
            <a:hlinkClick r:id="" action="ppaction://media"/>
            <a:extLst>
              <a:ext uri="{FF2B5EF4-FFF2-40B4-BE49-F238E27FC236}">
                <a16:creationId xmlns:a16="http://schemas.microsoft.com/office/drawing/2014/main" id="{211D6378-7EF1-8E43-A83B-19F71FEF7D3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22833" y="3022600"/>
            <a:ext cx="812800" cy="812800"/>
          </a:xfrm>
          <a:prstGeom prst="rect">
            <a:avLst/>
          </a:prstGeom>
        </p:spPr>
      </p:pic>
      <p:pic>
        <p:nvPicPr>
          <p:cNvPr id="7" name="Online Media 6" descr="four notebooks">
            <a:hlinkClick r:id="" action="ppaction://media"/>
            <a:extLst>
              <a:ext uri="{FF2B5EF4-FFF2-40B4-BE49-F238E27FC236}">
                <a16:creationId xmlns:a16="http://schemas.microsoft.com/office/drawing/2014/main" id="{CD6A7383-6E19-BC46-A793-AFB746BF194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4795" y="5452125"/>
            <a:ext cx="579359" cy="5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8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5CA37-51AE-2249-8A67-64BD785851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43" r="9793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C721B2E-3047-4BD2-9A7F-8607A39D9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numCol="1" anchor="t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6600" b="1" dirty="0"/>
              <a:t>纸</a:t>
            </a:r>
            <a:r>
              <a:rPr lang="en-US" altLang="zh-CN" sz="6600" b="1" dirty="0"/>
              <a:t> </a:t>
            </a:r>
            <a:endParaRPr lang="en-US" sz="6600" dirty="0"/>
          </a:p>
          <a:p>
            <a:pPr marL="0" indent="0" algn="ctr">
              <a:buNone/>
            </a:pPr>
            <a:r>
              <a:rPr lang="en-US" sz="3600" dirty="0"/>
              <a:t>/</a:t>
            </a:r>
            <a:r>
              <a:rPr lang="en-US" dirty="0"/>
              <a:t> </a:t>
            </a:r>
            <a:r>
              <a:rPr lang="en-US" dirty="0" err="1"/>
              <a:t>zhǐ</a:t>
            </a:r>
            <a:r>
              <a:rPr lang="zh-CN" altLang="en-US" dirty="0"/>
              <a:t> </a:t>
            </a:r>
            <a:r>
              <a:rPr lang="en-US" sz="3600" dirty="0"/>
              <a:t>/</a:t>
            </a:r>
          </a:p>
          <a:p>
            <a:pPr marL="0" indent="0" algn="ctr">
              <a:buNone/>
            </a:pPr>
            <a:r>
              <a:rPr lang="en-US" dirty="0"/>
              <a:t>paper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50C979-96F5-6C4E-8EE4-356229ED96F1}"/>
              </a:ext>
            </a:extLst>
          </p:cNvPr>
          <p:cNvCxnSpPr>
            <a:cxnSpLocks/>
          </p:cNvCxnSpPr>
          <p:nvPr/>
        </p:nvCxnSpPr>
        <p:spPr>
          <a:xfrm>
            <a:off x="5172075" y="2171700"/>
            <a:ext cx="637984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DB2C6E7C-527D-C742-839D-A414BA1B7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6322" y="1064771"/>
            <a:ext cx="3751348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latin typeface="+mn-lt"/>
                <a:ea typeface="+mn-ea"/>
                <a:cs typeface="+mn-cs"/>
              </a:rPr>
              <a:t>书包里有</a:t>
            </a:r>
            <a:r>
              <a:rPr lang="zh-CN" altLang="en-US" sz="5400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纸</a:t>
            </a:r>
            <a:endParaRPr lang="en-US" sz="5400" dirty="0"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9B25D-29C6-1449-91F8-3CA84C26EC8B}"/>
              </a:ext>
            </a:extLst>
          </p:cNvPr>
          <p:cNvSpPr txBox="1"/>
          <p:nvPr/>
        </p:nvSpPr>
        <p:spPr>
          <a:xfrm>
            <a:off x="9086727" y="5581953"/>
            <a:ext cx="196278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 err="1"/>
              <a:t>onesheet</a:t>
            </a:r>
            <a:r>
              <a:rPr lang="en-US" dirty="0"/>
              <a:t> of paper </a:t>
            </a:r>
          </a:p>
        </p:txBody>
      </p:sp>
      <p:pic>
        <p:nvPicPr>
          <p:cNvPr id="9" name="Online Media 8" descr="paper in the backpack">
            <a:hlinkClick r:id="" action="ppaction://media"/>
            <a:extLst>
              <a:ext uri="{FF2B5EF4-FFF2-40B4-BE49-F238E27FC236}">
                <a16:creationId xmlns:a16="http://schemas.microsoft.com/office/drawing/2014/main" id="{8BD91E8E-5968-7B45-82F3-201862669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47542" y="1078486"/>
            <a:ext cx="812800" cy="812800"/>
          </a:xfrm>
          <a:prstGeom prst="rect">
            <a:avLst/>
          </a:prstGeom>
        </p:spPr>
      </p:pic>
      <p:pic>
        <p:nvPicPr>
          <p:cNvPr id="10" name="Online Media 9" descr="paper">
            <a:hlinkClick r:id="" action="ppaction://media"/>
            <a:extLst>
              <a:ext uri="{FF2B5EF4-FFF2-40B4-BE49-F238E27FC236}">
                <a16:creationId xmlns:a16="http://schemas.microsoft.com/office/drawing/2014/main" id="{DDFF43F6-1539-7442-8135-A9287DF174D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32862" y="3022600"/>
            <a:ext cx="812800" cy="812800"/>
          </a:xfrm>
          <a:prstGeom prst="rect">
            <a:avLst/>
          </a:prstGeom>
        </p:spPr>
      </p:pic>
      <p:pic>
        <p:nvPicPr>
          <p:cNvPr id="17" name="Online Media 16" descr="a sheet of paper">
            <a:hlinkClick r:id="" action="ppaction://media"/>
            <a:extLst>
              <a:ext uri="{FF2B5EF4-FFF2-40B4-BE49-F238E27FC236}">
                <a16:creationId xmlns:a16="http://schemas.microsoft.com/office/drawing/2014/main" id="{5FA9B2FD-5B78-264F-AA2B-CB63176B4EA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25378" y="5423530"/>
            <a:ext cx="711968" cy="711968"/>
          </a:xfrm>
          <a:prstGeom prst="rect">
            <a:avLst/>
          </a:prstGeom>
        </p:spPr>
      </p:pic>
      <p:pic>
        <p:nvPicPr>
          <p:cNvPr id="20" name="Graphic 19" descr="Document">
            <a:extLst>
              <a:ext uri="{FF2B5EF4-FFF2-40B4-BE49-F238E27FC236}">
                <a16:creationId xmlns:a16="http://schemas.microsoft.com/office/drawing/2014/main" id="{3CBF1155-0A9C-7D43-A17A-D39F5B213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4796" y="53459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4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17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5CA37-51AE-2249-8A67-64BD785851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43" r="9793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C721B2E-3047-4BD2-9A7F-8607A39D9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791" y="2438400"/>
            <a:ext cx="6586489" cy="3785419"/>
          </a:xfrm>
        </p:spPr>
        <p:txBody>
          <a:bodyPr numCol="1" anchor="t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6600" b="1" dirty="0"/>
              <a:t>橡皮</a:t>
            </a:r>
            <a:r>
              <a:rPr lang="en-US" altLang="zh-CN" sz="6600" b="1" dirty="0"/>
              <a:t> </a:t>
            </a:r>
            <a:endParaRPr lang="en-US" sz="6600" dirty="0"/>
          </a:p>
          <a:p>
            <a:pPr marL="0" indent="0" algn="ctr">
              <a:buNone/>
            </a:pPr>
            <a:r>
              <a:rPr lang="en-US" sz="3600" dirty="0"/>
              <a:t>/</a:t>
            </a:r>
            <a:r>
              <a:rPr lang="en-US" dirty="0"/>
              <a:t> </a:t>
            </a:r>
            <a:r>
              <a:rPr lang="en-US" dirty="0" err="1"/>
              <a:t>xiàng</a:t>
            </a:r>
            <a:r>
              <a:rPr lang="zh-CN" altLang="en-US" dirty="0"/>
              <a:t> </a:t>
            </a:r>
            <a:r>
              <a:rPr lang="en-US" dirty="0" err="1"/>
              <a:t>pí</a:t>
            </a:r>
            <a:r>
              <a:rPr lang="zh-CN" altLang="en-US" dirty="0"/>
              <a:t> </a:t>
            </a:r>
            <a:r>
              <a:rPr lang="en-US" sz="3600" dirty="0"/>
              <a:t>/</a:t>
            </a:r>
          </a:p>
          <a:p>
            <a:pPr marL="0" indent="0" algn="ctr">
              <a:buNone/>
            </a:pPr>
            <a:r>
              <a:rPr lang="en-US" dirty="0"/>
              <a:t>eraser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50C979-96F5-6C4E-8EE4-356229ED96F1}"/>
              </a:ext>
            </a:extLst>
          </p:cNvPr>
          <p:cNvCxnSpPr>
            <a:cxnSpLocks/>
          </p:cNvCxnSpPr>
          <p:nvPr/>
        </p:nvCxnSpPr>
        <p:spPr>
          <a:xfrm>
            <a:off x="5172075" y="2171700"/>
            <a:ext cx="637984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DB2C6E7C-527D-C742-839D-A414BA1B7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2172" y="1064771"/>
            <a:ext cx="4339650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latin typeface="+mn-lt"/>
                <a:ea typeface="+mn-ea"/>
                <a:cs typeface="+mn-cs"/>
              </a:rPr>
              <a:t>书包里有</a:t>
            </a:r>
            <a:r>
              <a:rPr lang="zh-CN" altLang="en-US" sz="5400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橡皮</a:t>
            </a:r>
            <a:endParaRPr lang="en-US" sz="5400" dirty="0"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9B25D-29C6-1449-91F8-3CA84C26EC8B}"/>
              </a:ext>
            </a:extLst>
          </p:cNvPr>
          <p:cNvSpPr txBox="1"/>
          <p:nvPr/>
        </p:nvSpPr>
        <p:spPr>
          <a:xfrm>
            <a:off x="9355351" y="5551300"/>
            <a:ext cx="217745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/>
              <a:t>Five</a:t>
            </a:r>
            <a:r>
              <a:rPr lang="zh-CN" altLang="en-US" dirty="0">
                <a:ea typeface="等线"/>
              </a:rPr>
              <a:t> </a:t>
            </a:r>
            <a:r>
              <a:rPr lang="en-US" altLang="zh-CN" dirty="0">
                <a:ea typeface="等线"/>
              </a:rPr>
              <a:t>pieces</a:t>
            </a:r>
            <a:r>
              <a:rPr lang="zh-CN" altLang="en-US" dirty="0">
                <a:ea typeface="等线"/>
              </a:rPr>
              <a:t> </a:t>
            </a:r>
            <a:r>
              <a:rPr lang="en-US" altLang="zh-CN" dirty="0">
                <a:ea typeface="等线"/>
              </a:rPr>
              <a:t>of</a:t>
            </a:r>
            <a:r>
              <a:rPr lang="zh-CN" altLang="en-US" dirty="0">
                <a:ea typeface="等线"/>
              </a:rPr>
              <a:t> </a:t>
            </a:r>
            <a:r>
              <a:rPr lang="en-US" altLang="zh-CN" dirty="0">
                <a:ea typeface="等线"/>
              </a:rPr>
              <a:t>erasers</a:t>
            </a:r>
            <a:endParaRPr lang="en-US" dirty="0">
              <a:ea typeface="等线"/>
            </a:endParaRPr>
          </a:p>
        </p:txBody>
      </p:sp>
      <p:pic>
        <p:nvPicPr>
          <p:cNvPr id="3" name="Graphic 2" descr="Eraser">
            <a:extLst>
              <a:ext uri="{FF2B5EF4-FFF2-40B4-BE49-F238E27FC236}">
                <a16:creationId xmlns:a16="http://schemas.microsoft.com/office/drawing/2014/main" id="{D6C4222E-8F98-7242-908E-77D75B2D8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0296" y="5258046"/>
            <a:ext cx="681037" cy="681037"/>
          </a:xfrm>
          <a:prstGeom prst="rect">
            <a:avLst/>
          </a:prstGeom>
        </p:spPr>
      </p:pic>
      <p:pic>
        <p:nvPicPr>
          <p:cNvPr id="15" name="Graphic 14" descr="Eraser">
            <a:extLst>
              <a:ext uri="{FF2B5EF4-FFF2-40B4-BE49-F238E27FC236}">
                <a16:creationId xmlns:a16="http://schemas.microsoft.com/office/drawing/2014/main" id="{5D3E2578-F1CA-9848-B3AB-9B22112D0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4193" y="5272333"/>
            <a:ext cx="681037" cy="681037"/>
          </a:xfrm>
          <a:prstGeom prst="rect">
            <a:avLst/>
          </a:prstGeom>
        </p:spPr>
      </p:pic>
      <p:pic>
        <p:nvPicPr>
          <p:cNvPr id="16" name="Graphic 15" descr="Eraser">
            <a:extLst>
              <a:ext uri="{FF2B5EF4-FFF2-40B4-BE49-F238E27FC236}">
                <a16:creationId xmlns:a16="http://schemas.microsoft.com/office/drawing/2014/main" id="{2002AF95-EE0D-A54E-AD56-D140476A40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74772" y="5270248"/>
            <a:ext cx="681037" cy="681037"/>
          </a:xfrm>
          <a:prstGeom prst="rect">
            <a:avLst/>
          </a:prstGeom>
        </p:spPr>
      </p:pic>
      <p:pic>
        <p:nvPicPr>
          <p:cNvPr id="18" name="Graphic 17" descr="Eraser">
            <a:extLst>
              <a:ext uri="{FF2B5EF4-FFF2-40B4-BE49-F238E27FC236}">
                <a16:creationId xmlns:a16="http://schemas.microsoft.com/office/drawing/2014/main" id="{4459DA9A-6212-F24D-90B8-30D99E19F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0874" y="5239595"/>
            <a:ext cx="681037" cy="681037"/>
          </a:xfrm>
          <a:prstGeom prst="rect">
            <a:avLst/>
          </a:prstGeom>
        </p:spPr>
      </p:pic>
      <p:pic>
        <p:nvPicPr>
          <p:cNvPr id="20" name="Graphic 19" descr="Eraser">
            <a:extLst>
              <a:ext uri="{FF2B5EF4-FFF2-40B4-BE49-F238E27FC236}">
                <a16:creationId xmlns:a16="http://schemas.microsoft.com/office/drawing/2014/main" id="{B4915AB6-33CE-5248-B98B-56AA1F4865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7629" y="5270248"/>
            <a:ext cx="681037" cy="681037"/>
          </a:xfrm>
          <a:prstGeom prst="rect">
            <a:avLst/>
          </a:prstGeom>
        </p:spPr>
      </p:pic>
      <p:pic>
        <p:nvPicPr>
          <p:cNvPr id="4" name="Online Media 3" descr="eraser in the backpack">
            <a:hlinkClick r:id="" action="ppaction://media"/>
            <a:extLst>
              <a:ext uri="{FF2B5EF4-FFF2-40B4-BE49-F238E27FC236}">
                <a16:creationId xmlns:a16="http://schemas.microsoft.com/office/drawing/2014/main" id="{3F102144-1015-0A47-9184-F412E4741B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94229" y="1092201"/>
            <a:ext cx="776308" cy="776308"/>
          </a:xfrm>
          <a:prstGeom prst="rect">
            <a:avLst/>
          </a:prstGeom>
        </p:spPr>
      </p:pic>
      <p:pic>
        <p:nvPicPr>
          <p:cNvPr id="6" name="Online Media 5" descr="eraser">
            <a:hlinkClick r:id="" action="ppaction://media"/>
            <a:extLst>
              <a:ext uri="{FF2B5EF4-FFF2-40B4-BE49-F238E27FC236}">
                <a16:creationId xmlns:a16="http://schemas.microsoft.com/office/drawing/2014/main" id="{AD7D5B06-7620-F348-A301-1510F05421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21810" y="3022600"/>
            <a:ext cx="692150" cy="692150"/>
          </a:xfrm>
          <a:prstGeom prst="rect">
            <a:avLst/>
          </a:prstGeom>
        </p:spPr>
      </p:pic>
      <p:pic>
        <p:nvPicPr>
          <p:cNvPr id="7" name="Online Media 6" descr="five erasers">
            <a:hlinkClick r:id="" action="ppaction://media"/>
            <a:extLst>
              <a:ext uri="{FF2B5EF4-FFF2-40B4-BE49-F238E27FC236}">
                <a16:creationId xmlns:a16="http://schemas.microsoft.com/office/drawing/2014/main" id="{2B459A37-742D-B640-AC33-3CB8C601A4C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00318" y="5467060"/>
            <a:ext cx="584325" cy="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5CA37-51AE-2249-8A67-64BD785851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43" r="9793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C721B2E-3047-4BD2-9A7F-8607A39D9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791" y="2438400"/>
            <a:ext cx="6586489" cy="3785419"/>
          </a:xfrm>
        </p:spPr>
        <p:txBody>
          <a:bodyPr numCol="1" anchor="t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6600" b="1" dirty="0"/>
              <a:t>剪刀</a:t>
            </a:r>
            <a:r>
              <a:rPr lang="en-US" altLang="zh-CN" sz="6600" b="1" dirty="0"/>
              <a:t> </a:t>
            </a:r>
            <a:endParaRPr lang="en-US" sz="6600" dirty="0"/>
          </a:p>
          <a:p>
            <a:pPr marL="0" indent="0" algn="ctr">
              <a:buNone/>
            </a:pPr>
            <a:r>
              <a:rPr lang="en-US" sz="3600" dirty="0"/>
              <a:t>/</a:t>
            </a:r>
            <a:r>
              <a:rPr lang="en-US" dirty="0"/>
              <a:t> </a:t>
            </a:r>
            <a:r>
              <a:rPr lang="en-US" dirty="0" err="1"/>
              <a:t>jiǎn</a:t>
            </a:r>
            <a:r>
              <a:rPr lang="zh-CN" altLang="en-US" dirty="0"/>
              <a:t> </a:t>
            </a:r>
            <a:r>
              <a:rPr lang="en-US" dirty="0" err="1"/>
              <a:t>dāo</a:t>
            </a:r>
            <a:r>
              <a:rPr lang="zh-CN" altLang="en-US" dirty="0"/>
              <a:t> </a:t>
            </a:r>
            <a:r>
              <a:rPr lang="en-US" sz="3600" dirty="0"/>
              <a:t>/</a:t>
            </a:r>
          </a:p>
          <a:p>
            <a:pPr marL="0" indent="0" algn="ctr">
              <a:buNone/>
            </a:pPr>
            <a:r>
              <a:rPr lang="en-US" dirty="0"/>
              <a:t>scissor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50C979-96F5-6C4E-8EE4-356229ED96F1}"/>
              </a:ext>
            </a:extLst>
          </p:cNvPr>
          <p:cNvCxnSpPr>
            <a:cxnSpLocks/>
          </p:cNvCxnSpPr>
          <p:nvPr/>
        </p:nvCxnSpPr>
        <p:spPr>
          <a:xfrm>
            <a:off x="5172075" y="2171700"/>
            <a:ext cx="637984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DB2C6E7C-527D-C742-839D-A414BA1B7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2173" y="1064771"/>
            <a:ext cx="4339650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latin typeface="+mn-lt"/>
                <a:ea typeface="+mn-ea"/>
                <a:cs typeface="+mn-cs"/>
              </a:rPr>
              <a:t>书包里有</a:t>
            </a:r>
            <a:r>
              <a:rPr lang="zh-CN" altLang="en-US" sz="5400" dirty="0">
                <a:highlight>
                  <a:srgbClr val="FFFF00"/>
                </a:highlight>
                <a:latin typeface="+mn-lt"/>
                <a:ea typeface="+mn-ea"/>
                <a:cs typeface="+mn-cs"/>
              </a:rPr>
              <a:t>剪刀</a:t>
            </a:r>
            <a:endParaRPr lang="en-US" sz="5400" dirty="0"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9B25D-29C6-1449-91F8-3CA84C26EC8B}"/>
              </a:ext>
            </a:extLst>
          </p:cNvPr>
          <p:cNvSpPr txBox="1"/>
          <p:nvPr/>
        </p:nvSpPr>
        <p:spPr>
          <a:xfrm>
            <a:off x="9355351" y="5551300"/>
            <a:ext cx="195284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ea typeface="等线"/>
              </a:rPr>
              <a:t>Six pairs of</a:t>
            </a:r>
            <a:r>
              <a:rPr lang="zh-CN" altLang="en-US" dirty="0">
                <a:ea typeface="等线"/>
              </a:rPr>
              <a:t> </a:t>
            </a:r>
            <a:r>
              <a:rPr lang="en-US" altLang="zh-CN" dirty="0">
                <a:ea typeface="等线"/>
              </a:rPr>
              <a:t>scissors</a:t>
            </a:r>
            <a:endParaRPr lang="en-US" dirty="0">
              <a:ea typeface="等线"/>
            </a:endParaRPr>
          </a:p>
        </p:txBody>
      </p:sp>
      <p:pic>
        <p:nvPicPr>
          <p:cNvPr id="8" name="Graphic 7" descr="Scissors">
            <a:extLst>
              <a:ext uri="{FF2B5EF4-FFF2-40B4-BE49-F238E27FC236}">
                <a16:creationId xmlns:a16="http://schemas.microsoft.com/office/drawing/2014/main" id="{4FE65DE6-3CF5-F740-8D28-30B1222C9C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3249" y="5387747"/>
            <a:ext cx="742950" cy="742950"/>
          </a:xfrm>
          <a:prstGeom prst="rect">
            <a:avLst/>
          </a:prstGeom>
        </p:spPr>
      </p:pic>
      <p:pic>
        <p:nvPicPr>
          <p:cNvPr id="17" name="Graphic 16" descr="Scissors">
            <a:extLst>
              <a:ext uri="{FF2B5EF4-FFF2-40B4-BE49-F238E27FC236}">
                <a16:creationId xmlns:a16="http://schemas.microsoft.com/office/drawing/2014/main" id="{36B2207A-8748-E244-A750-4D8D85CD2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1505" y="5394652"/>
            <a:ext cx="742950" cy="742950"/>
          </a:xfrm>
          <a:prstGeom prst="rect">
            <a:avLst/>
          </a:prstGeom>
        </p:spPr>
      </p:pic>
      <p:pic>
        <p:nvPicPr>
          <p:cNvPr id="19" name="Graphic 18" descr="Scissors">
            <a:extLst>
              <a:ext uri="{FF2B5EF4-FFF2-40B4-BE49-F238E27FC236}">
                <a16:creationId xmlns:a16="http://schemas.microsoft.com/office/drawing/2014/main" id="{9A5B0DE0-08D5-494E-B643-B663E2609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275" y="5394652"/>
            <a:ext cx="742950" cy="742950"/>
          </a:xfrm>
          <a:prstGeom prst="rect">
            <a:avLst/>
          </a:prstGeom>
        </p:spPr>
      </p:pic>
      <p:pic>
        <p:nvPicPr>
          <p:cNvPr id="21" name="Graphic 20" descr="Scissors">
            <a:extLst>
              <a:ext uri="{FF2B5EF4-FFF2-40B4-BE49-F238E27FC236}">
                <a16:creationId xmlns:a16="http://schemas.microsoft.com/office/drawing/2014/main" id="{2571C7A9-A7F9-2D49-B997-AC32CD5745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2513" y="5394652"/>
            <a:ext cx="742950" cy="742950"/>
          </a:xfrm>
          <a:prstGeom prst="rect">
            <a:avLst/>
          </a:prstGeom>
        </p:spPr>
      </p:pic>
      <p:pic>
        <p:nvPicPr>
          <p:cNvPr id="22" name="Graphic 21" descr="Scissors">
            <a:extLst>
              <a:ext uri="{FF2B5EF4-FFF2-40B4-BE49-F238E27FC236}">
                <a16:creationId xmlns:a16="http://schemas.microsoft.com/office/drawing/2014/main" id="{D4AF6C71-A4B8-BB40-9CD8-7D3200842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8866" y="5394652"/>
            <a:ext cx="742950" cy="742950"/>
          </a:xfrm>
          <a:prstGeom prst="rect">
            <a:avLst/>
          </a:prstGeom>
        </p:spPr>
      </p:pic>
      <p:pic>
        <p:nvPicPr>
          <p:cNvPr id="24" name="Graphic 23" descr="Scissors">
            <a:extLst>
              <a:ext uri="{FF2B5EF4-FFF2-40B4-BE49-F238E27FC236}">
                <a16:creationId xmlns:a16="http://schemas.microsoft.com/office/drawing/2014/main" id="{64CE0868-087C-814B-A44B-AEA22B825F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45027" y="5308435"/>
            <a:ext cx="742950" cy="742950"/>
          </a:xfrm>
          <a:prstGeom prst="rect">
            <a:avLst/>
          </a:prstGeom>
        </p:spPr>
      </p:pic>
      <p:pic>
        <p:nvPicPr>
          <p:cNvPr id="9" name="Online Media 8" descr="scissors in the backpack">
            <a:hlinkClick r:id="" action="ppaction://media"/>
            <a:extLst>
              <a:ext uri="{FF2B5EF4-FFF2-40B4-BE49-F238E27FC236}">
                <a16:creationId xmlns:a16="http://schemas.microsoft.com/office/drawing/2014/main" id="{153E233E-3B8F-4440-8BE1-1331614CE1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31823" y="1055713"/>
            <a:ext cx="812800" cy="812800"/>
          </a:xfrm>
          <a:prstGeom prst="rect">
            <a:avLst/>
          </a:prstGeom>
        </p:spPr>
      </p:pic>
      <p:pic>
        <p:nvPicPr>
          <p:cNvPr id="10" name="Online Media 9" descr="scissor">
            <a:hlinkClick r:id="" action="ppaction://media"/>
            <a:extLst>
              <a:ext uri="{FF2B5EF4-FFF2-40B4-BE49-F238E27FC236}">
                <a16:creationId xmlns:a16="http://schemas.microsoft.com/office/drawing/2014/main" id="{42DA1ECF-35BB-7A41-AB02-93E8F54953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476076" y="3022600"/>
            <a:ext cx="812800" cy="812800"/>
          </a:xfrm>
          <a:prstGeom prst="rect">
            <a:avLst/>
          </a:prstGeom>
        </p:spPr>
      </p:pic>
      <p:pic>
        <p:nvPicPr>
          <p:cNvPr id="12" name="Online Media 11" descr="six scissor">
            <a:hlinkClick r:id="" action="ppaction://media"/>
            <a:extLst>
              <a:ext uri="{FF2B5EF4-FFF2-40B4-BE49-F238E27FC236}">
                <a16:creationId xmlns:a16="http://schemas.microsoft.com/office/drawing/2014/main" id="{89D08C91-B42E-C94F-A625-4A48964D4A2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59783" y="5419517"/>
            <a:ext cx="693220" cy="6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119</Words>
  <Application>Microsoft Office PowerPoint</Application>
  <PresentationFormat>Widescreen</PresentationFormat>
  <Paragraphs>44</Paragraphs>
  <Slides>10</Slides>
  <Notes>1</Notes>
  <HiddenSlides>0</HiddenSlides>
  <MMClips>29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书包里有什么？</vt:lpstr>
      <vt:lpstr>PowerPoint Presentation</vt:lpstr>
      <vt:lpstr>      </vt:lpstr>
      <vt:lpstr>      </vt:lpstr>
      <vt:lpstr>书包里有书</vt:lpstr>
      <vt:lpstr>书包里有本子</vt:lpstr>
      <vt:lpstr>书包里有纸</vt:lpstr>
      <vt:lpstr>书包里有橡皮</vt:lpstr>
      <vt:lpstr>书包里有剪刀</vt:lpstr>
      <vt:lpstr>书包里有什么？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书包里有什么？</dc:title>
  <dc:creator>jingwan li</dc:creator>
  <cp:lastModifiedBy>jingwan li</cp:lastModifiedBy>
  <cp:revision>12</cp:revision>
  <dcterms:created xsi:type="dcterms:W3CDTF">2019-09-28T19:26:44Z</dcterms:created>
  <dcterms:modified xsi:type="dcterms:W3CDTF">2019-09-29T19:52:16Z</dcterms:modified>
</cp:coreProperties>
</file>